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376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01" d="100"/>
        <a:sy n="30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37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551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99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93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15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263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006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722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571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525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14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smtClean="0"/>
              <a:t>Click to edit Master text styles</a:t>
            </a:r>
          </a:p>
          <a:p>
            <a:pPr lvl="1"/>
            <a:r>
              <a:rPr lang="fr-CA" smtClean="0"/>
              <a:t>Second level</a:t>
            </a:r>
          </a:p>
          <a:p>
            <a:pPr lvl="2"/>
            <a:r>
              <a:rPr lang="fr-CA" smtClean="0"/>
              <a:t>Third level</a:t>
            </a:r>
          </a:p>
          <a:p>
            <a:pPr lvl="3"/>
            <a:r>
              <a:rPr lang="fr-CA" smtClean="0"/>
              <a:t>Fourth level</a:t>
            </a:r>
          </a:p>
          <a:p>
            <a:pPr lvl="4"/>
            <a:r>
              <a:rPr lang="fr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5F402-EE1E-324A-9E82-1F1C4B43DCA3}" type="datetimeFigureOut">
              <a:rPr lang="en-US" smtClean="0"/>
              <a:t>2016-05-25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2984B-F0FB-6646-844C-F9E2030B2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3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73101" y="995343"/>
            <a:ext cx="65050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i="1" dirty="0" smtClean="0">
                <a:solidFill>
                  <a:schemeClr val="accent3">
                    <a:lumMod val="75000"/>
                  </a:schemeClr>
                </a:solidFill>
                <a:latin typeface="American Typewriter"/>
                <a:cs typeface="American Typewriter"/>
              </a:rPr>
              <a:t>Ecosystem</a:t>
            </a:r>
            <a:endParaRPr lang="en-US" sz="6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1318" y="2694291"/>
            <a:ext cx="719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50000"/>
                  </a:schemeClr>
                </a:solidFill>
              </a:rPr>
              <a:t>By Emily and Taylor 8D</a:t>
            </a:r>
            <a:endParaRPr lang="en-US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06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This presentation is about the ecosystem and the </a:t>
            </a:r>
            <a:r>
              <a:rPr lang="en-US" dirty="0" err="1"/>
              <a:t>P</a:t>
            </a:r>
            <a:r>
              <a:rPr lang="en-US" dirty="0" err="1" smtClean="0"/>
              <a:t>etitcodiac</a:t>
            </a:r>
            <a:r>
              <a:rPr lang="en-US" dirty="0" smtClean="0"/>
              <a:t> river. We need a better ecosystem look at what has happened to the </a:t>
            </a:r>
            <a:r>
              <a:rPr lang="en-US" dirty="0" err="1"/>
              <a:t>P</a:t>
            </a:r>
            <a:r>
              <a:rPr lang="en-US" dirty="0" err="1" smtClean="0"/>
              <a:t>etitcodiac</a:t>
            </a:r>
            <a:r>
              <a:rPr lang="en-US" dirty="0" smtClean="0"/>
              <a:t> river!</a:t>
            </a:r>
          </a:p>
          <a:p>
            <a:pPr marL="0" indent="0">
              <a:buNone/>
            </a:pPr>
            <a:endParaRPr lang="en-US" dirty="0">
              <a:solidFill>
                <a:prstClr val="black"/>
              </a:solidFill>
              <a:latin typeface="Times-Roman"/>
            </a:endParaRPr>
          </a:p>
          <a:p>
            <a:pPr marL="0" indent="0">
              <a:buNone/>
            </a:pPr>
            <a:endParaRPr lang="en-US" dirty="0">
              <a:solidFill>
                <a:prstClr val="black"/>
              </a:solidFill>
              <a:latin typeface="Times-Roman"/>
            </a:endParaRP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Petitcodiac-Trai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30" y="3180036"/>
            <a:ext cx="4070765" cy="305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417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 err="1" smtClean="0"/>
              <a:t>Petitcodiac</a:t>
            </a:r>
            <a:r>
              <a:rPr lang="en-US" dirty="0" smtClean="0"/>
              <a:t> river has now turned brown and the mud is all clogged up, </a:t>
            </a:r>
            <a:r>
              <a:rPr lang="en-US" dirty="0"/>
              <a:t>w</a:t>
            </a:r>
            <a:r>
              <a:rPr lang="en-US" dirty="0" smtClean="0"/>
              <a:t>ith a better ecosystem we can change that. Its affecting the animal species in the river. Example the </a:t>
            </a:r>
            <a:r>
              <a:rPr lang="en-US" dirty="0"/>
              <a:t>e</a:t>
            </a:r>
            <a:r>
              <a:rPr lang="en-US" dirty="0" smtClean="0"/>
              <a:t>els, the Dolphins, whales ,fish ,seals and porpoise.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061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can help this by giving money to the groups that help the economy. We can also stop putting garbage in the river.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532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These </a:t>
            </a:r>
            <a:r>
              <a:rPr lang="en-US" dirty="0"/>
              <a:t>are the names of the local groups working to protect the </a:t>
            </a:r>
            <a:r>
              <a:rPr lang="en-US" dirty="0" smtClean="0"/>
              <a:t>ecosystem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Petitcodiac</a:t>
            </a:r>
            <a:r>
              <a:rPr lang="en-US" dirty="0"/>
              <a:t> </a:t>
            </a:r>
            <a:r>
              <a:rPr lang="en-US" dirty="0" err="1"/>
              <a:t>riverkeeper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Lake </a:t>
            </a:r>
            <a:r>
              <a:rPr lang="en-US" dirty="0" err="1"/>
              <a:t>Petitcodiac</a:t>
            </a:r>
            <a:r>
              <a:rPr lang="en-US" dirty="0"/>
              <a:t> preservation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98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a minute to pick up garbage and make sure it </a:t>
            </a: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 get in the river! If you throw garbage away on the ground or in the river it can hurt the animals.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776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159</Words>
  <Application>Microsoft Macintosh PowerPoint</Application>
  <PresentationFormat>On-screen Show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esfsdf</dc:creator>
  <cp:lastModifiedBy>esfsdf</cp:lastModifiedBy>
  <cp:revision>5</cp:revision>
  <dcterms:created xsi:type="dcterms:W3CDTF">2016-05-24T16:56:34Z</dcterms:created>
  <dcterms:modified xsi:type="dcterms:W3CDTF">2016-05-25T17:14:19Z</dcterms:modified>
</cp:coreProperties>
</file>